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642"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2A37C1E7-7D76-4F3A-B200-09CA395A443E}" type="datetimeFigureOut">
              <a:rPr lang="en-US" smtClean="0"/>
              <a:t>11/24/2013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7C1E7-7D76-4F3A-B200-09CA395A443E}"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37C1E7-7D76-4F3A-B200-09CA395A443E}"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37C1E7-7D76-4F3A-B200-09CA395A443E}"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689A2-4ABC-4F50-88BC-C36DC4FDC137}" type="slidenum">
              <a:rPr lang="en-US" smtClean="0"/>
              <a:t>‹#›</a:t>
            </a:fld>
            <a:endParaRPr lang="en-US"/>
          </a:p>
        </p:txBody>
      </p:sp>
      <p:pic>
        <p:nvPicPr>
          <p:cNvPr id="9" name="Picture 8"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A37C1E7-7D76-4F3A-B200-09CA395A443E}"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689A2-4ABC-4F50-88BC-C36DC4FDC137}" type="slidenum">
              <a:rPr lang="en-US" smtClean="0"/>
              <a:t>‹#›</a:t>
            </a:fld>
            <a:endParaRPr lang="en-US"/>
          </a:p>
        </p:txBody>
      </p:sp>
      <p:pic>
        <p:nvPicPr>
          <p:cNvPr id="7"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A37C1E7-7D76-4F3A-B200-09CA395A443E}"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689A2-4ABC-4F50-88BC-C36DC4FDC137}"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3">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A37C1E7-7D76-4F3A-B200-09CA395A443E}" type="datetimeFigureOut">
              <a:rPr lang="en-US" smtClean="0"/>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37C1E7-7D76-4F3A-B200-09CA395A443E}" type="datetimeFigureOut">
              <a:rPr lang="en-US" smtClean="0"/>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E689A2-4ABC-4F50-88BC-C36DC4FDC137}" type="slidenum">
              <a:rPr lang="en-US" smtClean="0"/>
              <a:t>‹#›</a:t>
            </a:fld>
            <a:endParaRPr lang="en-US"/>
          </a:p>
        </p:txBody>
      </p:sp>
      <p:pic>
        <p:nvPicPr>
          <p:cNvPr id="7"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A37C1E7-7D76-4F3A-B200-09CA395A443E}"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7C1E7-7D76-4F3A-B200-09CA395A443E}"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689A2-4ABC-4F50-88BC-C36DC4FDC137}"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7C1E7-7D76-4F3A-B200-09CA395A443E}"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689A2-4ABC-4F50-88BC-C36DC4FDC13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flash/>
        <p:sndAc>
          <p:stSnd>
            <p:snd r:embed="rId1" name="type.wav"/>
          </p:stSnd>
        </p:sndAc>
      </p:transition>
    </mc:Choice>
    <mc:Fallback>
      <p:transition spd="slow">
        <p:fade/>
        <p:sndAc>
          <p:stSnd>
            <p:snd r:embed="rId1" name="type.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4"/>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2A37C1E7-7D76-4F3A-B200-09CA395A443E}" type="datetimeFigureOut">
              <a:rPr lang="en-US" smtClean="0"/>
              <a:t>11/24/2013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9E689A2-4ABC-4F50-88BC-C36DC4FDC1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mc:Choice xmlns:p14="http://schemas.microsoft.com/office/powerpoint/2010/main" Requires="p14">
      <p:transition spd="slow">
        <p14:flash/>
        <p:sndAc>
          <p:stSnd>
            <p:snd r:embed="rId13" name="type.wav"/>
          </p:stSnd>
        </p:sndAc>
      </p:transition>
    </mc:Choice>
    <mc:Fallback>
      <p:transition spd="slow">
        <p:fade/>
        <p:sndAc>
          <p:stSnd>
            <p:snd r:embed="rId13" name="type.wav"/>
          </p:stSnd>
        </p:sndAc>
      </p:transition>
    </mc:Fallback>
  </mc:AlternateConten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dirty="0" smtClean="0">
                <a:solidFill>
                  <a:srgbClr val="FF0000"/>
                </a:solidFill>
              </a:rPr>
              <a:t>Civil Disobedience: </a:t>
            </a:r>
            <a:r>
              <a:rPr lang="en-US" sz="2800" dirty="0" smtClean="0"/>
              <a:t>Tiananmen Square</a:t>
            </a:r>
            <a:endParaRPr lang="en-US" sz="2800" dirty="0"/>
          </a:p>
        </p:txBody>
      </p:sp>
      <p:sp>
        <p:nvSpPr>
          <p:cNvPr id="3" name="Subtitle 2"/>
          <p:cNvSpPr>
            <a:spLocks noGrp="1"/>
          </p:cNvSpPr>
          <p:nvPr>
            <p:ph type="subTitle" idx="1"/>
          </p:nvPr>
        </p:nvSpPr>
        <p:spPr/>
        <p:txBody>
          <a:bodyPr>
            <a:normAutofit fontScale="70000" lnSpcReduction="20000"/>
          </a:bodyPr>
          <a:lstStyle/>
          <a:p>
            <a:r>
              <a:rPr lang="en-US" dirty="0" smtClean="0"/>
              <a:t>Morris Armstrong</a:t>
            </a:r>
          </a:p>
          <a:p>
            <a:r>
              <a:rPr lang="en-US" dirty="0" smtClean="0"/>
              <a:t>2A</a:t>
            </a:r>
            <a:endParaRPr lang="en-US" dirty="0"/>
          </a:p>
        </p:txBody>
      </p:sp>
    </p:spTree>
    <p:extLst>
      <p:ext uri="{BB962C8B-B14F-4D97-AF65-F5344CB8AC3E}">
        <p14:creationId xmlns:p14="http://schemas.microsoft.com/office/powerpoint/2010/main" val="3569444992"/>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normAutofit fontScale="92500" lnSpcReduction="10000"/>
          </a:bodyPr>
          <a:lstStyle/>
          <a:p>
            <a:pPr marL="68580" indent="0">
              <a:buNone/>
            </a:pPr>
            <a:r>
              <a:rPr lang="en-US" sz="1400" b="1" u="sng" dirty="0" smtClean="0"/>
              <a:t>Before</a:t>
            </a:r>
          </a:p>
          <a:p>
            <a:pPr>
              <a:buFont typeface="Courier New" pitchFamily="49" charset="0"/>
              <a:buChar char="o"/>
            </a:pPr>
            <a:r>
              <a:rPr lang="en-US" sz="1400" dirty="0" smtClean="0"/>
              <a:t>April 15, 1989: Hu Yaobang, a former communist party leader, dies. Hu had worked to move China toward a more open political system and had become a symbol of democratic reform.</a:t>
            </a:r>
          </a:p>
          <a:p>
            <a:pPr marL="68580" indent="0">
              <a:buNone/>
            </a:pPr>
            <a:r>
              <a:rPr lang="en-US" sz="1400" b="1" u="sng" dirty="0" smtClean="0"/>
              <a:t>During</a:t>
            </a:r>
          </a:p>
          <a:p>
            <a:pPr>
              <a:buFont typeface="Courier New" pitchFamily="49" charset="0"/>
              <a:buChar char="o"/>
            </a:pPr>
            <a:r>
              <a:rPr lang="en-US" sz="1400" dirty="0" smtClean="0"/>
              <a:t>April 18, 1989: Thousands of mourning students march through the capital to Tiananmen Square, calling for a more democratic government. In the weeks that follow, thousands of people join the students in the square to protest against China communist rulers.</a:t>
            </a:r>
          </a:p>
          <a:p>
            <a:pPr>
              <a:buFont typeface="Courier New" pitchFamily="49" charset="0"/>
              <a:buChar char="o"/>
            </a:pPr>
            <a:r>
              <a:rPr lang="en-US" sz="1400" dirty="0" smtClean="0"/>
              <a:t>May 19, 1989: A rally at Tiananmen Square draws an estimated 1.2 million people. General Secretary of the Chinese communist party, Zhao Zi Yan, appears at the rally and pleads for an end to the demonstrations. </a:t>
            </a:r>
          </a:p>
          <a:p>
            <a:pPr marL="68580" indent="0">
              <a:buNone/>
            </a:pPr>
            <a:endParaRPr lang="en-US" sz="1400" dirty="0"/>
          </a:p>
        </p:txBody>
      </p:sp>
    </p:spTree>
    <p:extLst>
      <p:ext uri="{BB962C8B-B14F-4D97-AF65-F5344CB8AC3E}">
        <p14:creationId xmlns:p14="http://schemas.microsoft.com/office/powerpoint/2010/main" val="2423995407"/>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Cont.</a:t>
            </a:r>
            <a:endParaRPr lang="en-US" dirty="0"/>
          </a:p>
        </p:txBody>
      </p:sp>
      <p:sp>
        <p:nvSpPr>
          <p:cNvPr id="3" name="Content Placeholder 2"/>
          <p:cNvSpPr>
            <a:spLocks noGrp="1"/>
          </p:cNvSpPr>
          <p:nvPr>
            <p:ph idx="1"/>
          </p:nvPr>
        </p:nvSpPr>
        <p:spPr/>
        <p:txBody>
          <a:bodyPr>
            <a:normAutofit lnSpcReduction="10000"/>
          </a:bodyPr>
          <a:lstStyle/>
          <a:p>
            <a:pPr>
              <a:buFont typeface="Courier New" pitchFamily="49" charset="0"/>
              <a:buChar char="o"/>
            </a:pPr>
            <a:r>
              <a:rPr lang="en-US" sz="1400" dirty="0" smtClean="0"/>
              <a:t>May 19, 1989: Premier Li Pend imposes martial law.</a:t>
            </a:r>
          </a:p>
          <a:p>
            <a:pPr>
              <a:buFont typeface="Courier New" pitchFamily="49" charset="0"/>
              <a:buChar char="o"/>
            </a:pPr>
            <a:r>
              <a:rPr lang="en-US" sz="1400" dirty="0" smtClean="0"/>
              <a:t>June 4, 1989: At about 1 a.m. Chinese troops reach Tiananmen Square. Throughout the day, Chinese troops fire on civilians and students ending the demonstrations.</a:t>
            </a:r>
          </a:p>
          <a:p>
            <a:pPr marL="68580" indent="0">
              <a:buNone/>
            </a:pPr>
            <a:r>
              <a:rPr lang="en-US" sz="1400" dirty="0" smtClean="0"/>
              <a:t>After</a:t>
            </a:r>
          </a:p>
          <a:p>
            <a:pPr>
              <a:buFont typeface="Courier New" pitchFamily="49" charset="0"/>
              <a:buChar char="o"/>
            </a:pPr>
            <a:r>
              <a:rPr lang="en-US" sz="1400" dirty="0" smtClean="0"/>
              <a:t>June 5, 1999: Approximately 70,000 people in Hong Kong take part in a memorial vigil.</a:t>
            </a:r>
          </a:p>
          <a:p>
            <a:pPr>
              <a:buFont typeface="Courier New" pitchFamily="49" charset="0"/>
              <a:buChar char="o"/>
            </a:pPr>
            <a:r>
              <a:rPr lang="en-US" sz="1400" dirty="0" smtClean="0"/>
              <a:t>June 4, 2009: Tens of thousands of people commemorate the 20</a:t>
            </a:r>
            <a:r>
              <a:rPr lang="en-US" sz="1400" baseline="30000" dirty="0" smtClean="0"/>
              <a:t>th</a:t>
            </a:r>
            <a:r>
              <a:rPr lang="en-US" sz="1400" dirty="0" smtClean="0"/>
              <a:t> anniversary of Tiananmen Square at a gathering in Hong Kong. In Beijing, journalists are barred from the square while the government blocks foreign news sites and Twitter.</a:t>
            </a:r>
          </a:p>
          <a:p>
            <a:pPr>
              <a:buFont typeface="Courier New" pitchFamily="49" charset="0"/>
              <a:buChar char="o"/>
            </a:pPr>
            <a:endParaRPr lang="en-US" sz="1400" dirty="0"/>
          </a:p>
        </p:txBody>
      </p:sp>
    </p:spTree>
    <p:extLst>
      <p:ext uri="{BB962C8B-B14F-4D97-AF65-F5344CB8AC3E}">
        <p14:creationId xmlns:p14="http://schemas.microsoft.com/office/powerpoint/2010/main" val="2359113322"/>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Injustice</a:t>
            </a:r>
            <a:endParaRPr lang="en-US" dirty="0"/>
          </a:p>
        </p:txBody>
      </p:sp>
      <p:sp>
        <p:nvSpPr>
          <p:cNvPr id="3" name="Content Placeholder 2"/>
          <p:cNvSpPr>
            <a:spLocks noGrp="1"/>
          </p:cNvSpPr>
          <p:nvPr>
            <p:ph idx="1"/>
          </p:nvPr>
        </p:nvSpPr>
        <p:spPr/>
        <p:txBody>
          <a:bodyPr/>
          <a:lstStyle/>
          <a:p>
            <a:pPr>
              <a:buFont typeface="Courier New" pitchFamily="49" charset="0"/>
              <a:buChar char="o"/>
            </a:pPr>
            <a:r>
              <a:rPr lang="en-US" dirty="0" smtClean="0"/>
              <a:t>Instead of listening to, and working with the protestors of Tiananmen Square, the Chinese government blocks social media and sends troops to attack everyone at the square all in an attempt to silence the protest.</a:t>
            </a:r>
            <a:endParaRPr lang="en-US" dirty="0"/>
          </a:p>
        </p:txBody>
      </p:sp>
    </p:spTree>
    <p:extLst>
      <p:ext uri="{BB962C8B-B14F-4D97-AF65-F5344CB8AC3E}">
        <p14:creationId xmlns:p14="http://schemas.microsoft.com/office/powerpoint/2010/main" val="179681209"/>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Protest Actions</a:t>
            </a:r>
            <a:endParaRPr lang="en-US" dirty="0"/>
          </a:p>
        </p:txBody>
      </p:sp>
      <p:sp>
        <p:nvSpPr>
          <p:cNvPr id="3" name="Content Placeholder 2"/>
          <p:cNvSpPr>
            <a:spLocks noGrp="1"/>
          </p:cNvSpPr>
          <p:nvPr>
            <p:ph idx="1"/>
          </p:nvPr>
        </p:nvSpPr>
        <p:spPr/>
        <p:txBody>
          <a:bodyPr>
            <a:normAutofit/>
          </a:bodyPr>
          <a:lstStyle/>
          <a:p>
            <a:r>
              <a:rPr lang="en-US" sz="1800" dirty="0" smtClean="0"/>
              <a:t>A march though the capital to Tiananmen Square</a:t>
            </a:r>
          </a:p>
          <a:p>
            <a:r>
              <a:rPr lang="en-US" sz="1800" dirty="0" smtClean="0"/>
              <a:t>A hunger strike in Tiananmen Square </a:t>
            </a:r>
          </a:p>
          <a:p>
            <a:r>
              <a:rPr lang="en-US" sz="1800" dirty="0" smtClean="0"/>
              <a:t>A rally at Tiananmen square</a:t>
            </a:r>
          </a:p>
          <a:p>
            <a:r>
              <a:rPr lang="en-US" sz="1800" dirty="0" smtClean="0"/>
              <a:t>A concert in Tiananmen Square</a:t>
            </a:r>
            <a:endParaRPr lang="en-US" sz="1800" dirty="0"/>
          </a:p>
        </p:txBody>
      </p:sp>
    </p:spTree>
    <p:extLst>
      <p:ext uri="{BB962C8B-B14F-4D97-AF65-F5344CB8AC3E}">
        <p14:creationId xmlns:p14="http://schemas.microsoft.com/office/powerpoint/2010/main" val="183550518"/>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or Failure?</a:t>
            </a:r>
            <a:endParaRPr lang="en-US" dirty="0"/>
          </a:p>
        </p:txBody>
      </p:sp>
      <p:sp>
        <p:nvSpPr>
          <p:cNvPr id="3" name="Content Placeholder 2"/>
          <p:cNvSpPr>
            <a:spLocks noGrp="1"/>
          </p:cNvSpPr>
          <p:nvPr>
            <p:ph idx="1"/>
          </p:nvPr>
        </p:nvSpPr>
        <p:spPr/>
        <p:txBody>
          <a:bodyPr>
            <a:normAutofit fontScale="92500" lnSpcReduction="20000"/>
          </a:bodyPr>
          <a:lstStyle/>
          <a:p>
            <a:r>
              <a:rPr lang="en-US" sz="1400" dirty="0" smtClean="0"/>
              <a:t>The march trough the capital to Tiananmen Square accomplished the goal of letting the protestor’s cause become known to the Chinese government and it also inspired others to join in the protests.</a:t>
            </a:r>
          </a:p>
          <a:p>
            <a:r>
              <a:rPr lang="en-US" sz="1400" dirty="0" smtClean="0"/>
              <a:t>The hunger strike demonstrated by the protestors in Tiananmen Square accomplished the goal of showing the government that they were willing to fight, using non-violence, for a more democratic government in China.</a:t>
            </a:r>
          </a:p>
          <a:p>
            <a:r>
              <a:rPr lang="en-US" sz="1400" dirty="0" smtClean="0"/>
              <a:t>The rally at Tiananmen Square was a success, as it drew the attention and public appearance of an government official whom pleaded for an end to the protests.</a:t>
            </a:r>
          </a:p>
          <a:p>
            <a:r>
              <a:rPr lang="en-US" sz="1400" dirty="0" smtClean="0"/>
              <a:t>The concert at Tiananmen Square was a success, as it showed the Chinese government that the protestors were wiling to disobey the law for their voices to be heard, as Premier Li Peng had recently imposed martial just a month before.</a:t>
            </a:r>
            <a:endParaRPr lang="en-US" sz="1400" dirty="0"/>
          </a:p>
        </p:txBody>
      </p:sp>
    </p:spTree>
    <p:extLst>
      <p:ext uri="{BB962C8B-B14F-4D97-AF65-F5344CB8AC3E}">
        <p14:creationId xmlns:p14="http://schemas.microsoft.com/office/powerpoint/2010/main" val="2972616253"/>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Compare and Contrast</a:t>
            </a:r>
            <a:endParaRPr lang="en-US" dirty="0"/>
          </a:p>
        </p:txBody>
      </p:sp>
      <p:sp>
        <p:nvSpPr>
          <p:cNvPr id="3" name="Content Placeholder 2"/>
          <p:cNvSpPr>
            <a:spLocks noGrp="1"/>
          </p:cNvSpPr>
          <p:nvPr>
            <p:ph idx="1"/>
          </p:nvPr>
        </p:nvSpPr>
        <p:spPr/>
        <p:txBody>
          <a:bodyPr>
            <a:normAutofit fontScale="85000" lnSpcReduction="20000"/>
          </a:bodyPr>
          <a:lstStyle/>
          <a:p>
            <a:r>
              <a:rPr lang="en-US" sz="1400" dirty="0" smtClean="0"/>
              <a:t>“ The price of anything is the amount of life you exchange for it.”</a:t>
            </a:r>
          </a:p>
          <a:p>
            <a:r>
              <a:rPr lang="en-US" sz="1400" dirty="0" smtClean="0"/>
              <a:t>“If the machine of government is of such a nature that it requires you to be the agent of injustice to another, then, I say, break the law.”</a:t>
            </a:r>
          </a:p>
          <a:p>
            <a:pPr marL="68580" indent="0">
              <a:buNone/>
            </a:pPr>
            <a:r>
              <a:rPr lang="en-US" sz="1400" dirty="0" smtClean="0"/>
              <a:t>~Henry David Thoreau</a:t>
            </a:r>
          </a:p>
          <a:p>
            <a:pPr marL="68580" indent="0">
              <a:buNone/>
            </a:pPr>
            <a:endParaRPr lang="en-US" sz="1400" dirty="0"/>
          </a:p>
          <a:p>
            <a:pPr>
              <a:buFont typeface="Courier New" pitchFamily="49" charset="0"/>
              <a:buChar char="o"/>
            </a:pPr>
            <a:r>
              <a:rPr lang="en-US" sz="1400" dirty="0" smtClean="0"/>
              <a:t>These two quotes from Thoreau can accurately describe how the protestors of Tiananmen Square felt about their </a:t>
            </a:r>
            <a:r>
              <a:rPr lang="en-US" sz="1400" dirty="0"/>
              <a:t>c</a:t>
            </a:r>
            <a:r>
              <a:rPr lang="en-US" sz="1400" dirty="0" smtClean="0"/>
              <a:t>ommunist government. The protestors were willing to give up their daily lives to protest day and night for a democratic government, and although sad, some protestors lost their lives forever while fighting for what was right.</a:t>
            </a:r>
          </a:p>
          <a:p>
            <a:pPr>
              <a:buFont typeface="Courier New" pitchFamily="49" charset="0"/>
              <a:buChar char="o"/>
            </a:pPr>
            <a:r>
              <a:rPr lang="en-US" sz="1400" dirty="0" smtClean="0"/>
              <a:t>Despite the imposed martial law, the protestors persevered, never giving up their pleas, even though they knew of the laws and their soon to come consequences.</a:t>
            </a:r>
            <a:endParaRPr lang="en-US" sz="1400" dirty="0"/>
          </a:p>
        </p:txBody>
      </p:sp>
    </p:spTree>
    <p:extLst>
      <p:ext uri="{BB962C8B-B14F-4D97-AF65-F5344CB8AC3E}">
        <p14:creationId xmlns:p14="http://schemas.microsoft.com/office/powerpoint/2010/main" val="2212870072"/>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Example Of Civil Disobedience?</a:t>
            </a:r>
            <a:endParaRPr lang="en-US" sz="3200" dirty="0"/>
          </a:p>
        </p:txBody>
      </p:sp>
      <p:sp>
        <p:nvSpPr>
          <p:cNvPr id="3" name="Content Placeholder 2"/>
          <p:cNvSpPr>
            <a:spLocks noGrp="1"/>
          </p:cNvSpPr>
          <p:nvPr>
            <p:ph idx="1"/>
          </p:nvPr>
        </p:nvSpPr>
        <p:spPr/>
        <p:txBody>
          <a:bodyPr>
            <a:normAutofit/>
          </a:bodyPr>
          <a:lstStyle/>
          <a:p>
            <a:r>
              <a:rPr lang="en-US" sz="1400" dirty="0" smtClean="0"/>
              <a:t>The protest of Tiananmen Square is a good example of civil disobedience because the regular, everyday people of China stood, in non-violence, against the Chinese government and its laws all for the purpose of making their voices heard so as to make the country better for everyone.</a:t>
            </a:r>
            <a:endParaRPr lang="en-US" sz="1400" dirty="0"/>
          </a:p>
        </p:txBody>
      </p:sp>
    </p:spTree>
    <p:extLst>
      <p:ext uri="{BB962C8B-B14F-4D97-AF65-F5344CB8AC3E}">
        <p14:creationId xmlns:p14="http://schemas.microsoft.com/office/powerpoint/2010/main" val="3390073451"/>
      </p:ext>
    </p:extLst>
  </p:cSld>
  <p:clrMapOvr>
    <a:masterClrMapping/>
  </p:clrMapOvr>
  <mc:AlternateContent xmlns:mc="http://schemas.openxmlformats.org/markup-compatibility/2006">
    <mc:Choice xmlns:p14="http://schemas.microsoft.com/office/powerpoint/2010/main" Requires="p14">
      <p:transition spd="slow">
        <p14:flash/>
        <p:sndAc>
          <p:stSnd>
            <p:snd r:embed="rId2"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126</TotalTime>
  <Words>654</Words>
  <Application>Microsoft Office PowerPoint</Application>
  <PresentationFormat>On-screen Show (4:3)</PresentationFormat>
  <Paragraphs>36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Couture</vt:lpstr>
      <vt:lpstr>Civil Disobedience: Tiananmen Square</vt:lpstr>
      <vt:lpstr>Timeline</vt:lpstr>
      <vt:lpstr>Timeline Cont.</vt:lpstr>
      <vt:lpstr>Perceived Injustice</vt:lpstr>
      <vt:lpstr>Protest Actions</vt:lpstr>
      <vt:lpstr>Success or Failure?</vt:lpstr>
      <vt:lpstr>Compare and Contrast</vt:lpstr>
      <vt:lpstr>Example Of Civil Disobedience?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Disobedience: Tiananmen Square</dc:title>
  <dc:creator>morris</dc:creator>
  <cp:lastModifiedBy>morris</cp:lastModifiedBy>
  <cp:revision>8</cp:revision>
  <dcterms:created xsi:type="dcterms:W3CDTF">2013-11-24T17:06:42Z</dcterms:created>
  <dcterms:modified xsi:type="dcterms:W3CDTF">2013-11-24T19:13:01Z</dcterms:modified>
</cp:coreProperties>
</file>